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34"/>
  </p:notesMasterIdLst>
  <p:handoutMasterIdLst>
    <p:handoutMasterId r:id="rId35"/>
  </p:handoutMasterIdLst>
  <p:sldIdLst>
    <p:sldId id="386" r:id="rId9"/>
    <p:sldId id="425" r:id="rId10"/>
    <p:sldId id="439" r:id="rId11"/>
    <p:sldId id="476" r:id="rId12"/>
    <p:sldId id="498" r:id="rId13"/>
    <p:sldId id="478" r:id="rId14"/>
    <p:sldId id="486" r:id="rId15"/>
    <p:sldId id="490" r:id="rId16"/>
    <p:sldId id="485" r:id="rId17"/>
    <p:sldId id="492" r:id="rId18"/>
    <p:sldId id="493" r:id="rId19"/>
    <p:sldId id="494" r:id="rId20"/>
    <p:sldId id="495" r:id="rId21"/>
    <p:sldId id="496" r:id="rId22"/>
    <p:sldId id="499" r:id="rId23"/>
    <p:sldId id="500" r:id="rId24"/>
    <p:sldId id="501" r:id="rId25"/>
    <p:sldId id="502" r:id="rId26"/>
    <p:sldId id="503" r:id="rId27"/>
    <p:sldId id="483" r:id="rId28"/>
    <p:sldId id="484" r:id="rId29"/>
    <p:sldId id="488" r:id="rId30"/>
    <p:sldId id="487" r:id="rId31"/>
    <p:sldId id="497" r:id="rId32"/>
    <p:sldId id="489" r:id="rId33"/>
  </p:sldIdLst>
  <p:sldSz cx="9144000" cy="5143500" type="screen16x9"/>
  <p:notesSz cx="6670675" cy="9875838"/>
  <p:custDataLst>
    <p:tags r:id="rId3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082AF0-D5B7-9848-8D98-34911442F684}" v="28" dt="2024-04-22T12:02:44.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94708"/>
  </p:normalViewPr>
  <p:slideViewPr>
    <p:cSldViewPr snapToGrid="0">
      <p:cViewPr varScale="1">
        <p:scale>
          <a:sx n="200" d="100"/>
          <a:sy n="200" d="100"/>
        </p:scale>
        <p:origin x="160" y="912"/>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heme" Target="theme/theme1.xml"/><Relationship Id="rId21" Type="http://schemas.openxmlformats.org/officeDocument/2006/relationships/slide" Target="slides/slide13.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gs" Target="tags/tag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handoutMaster" Target="handoutMasters/handoutMaster1.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ei, Kinga" userId="5918cae6-8b63-4390-bc9f-bdada64faa9d" providerId="ADAL" clId="{7F082AF0-D5B7-9848-8D98-34911442F684}"/>
    <pc:docChg chg="undo custSel addSld delSld modSld sldOrd">
      <pc:chgData name="Jenei, Kinga" userId="5918cae6-8b63-4390-bc9f-bdada64faa9d" providerId="ADAL" clId="{7F082AF0-D5B7-9848-8D98-34911442F684}" dt="2024-04-22T12:02:58.867" v="1832" actId="1076"/>
      <pc:docMkLst>
        <pc:docMk/>
      </pc:docMkLst>
      <pc:sldChg chg="modSp mod">
        <pc:chgData name="Jenei, Kinga" userId="5918cae6-8b63-4390-bc9f-bdada64faa9d" providerId="ADAL" clId="{7F082AF0-D5B7-9848-8D98-34911442F684}" dt="2024-04-22T09:07:43.253" v="15" actId="20577"/>
        <pc:sldMkLst>
          <pc:docMk/>
          <pc:sldMk cId="2499478442" sldId="425"/>
        </pc:sldMkLst>
        <pc:spChg chg="mod">
          <ac:chgData name="Jenei, Kinga" userId="5918cae6-8b63-4390-bc9f-bdada64faa9d" providerId="ADAL" clId="{7F082AF0-D5B7-9848-8D98-34911442F684}" dt="2024-04-22T09:07:43.253" v="15" actId="20577"/>
          <ac:spMkLst>
            <pc:docMk/>
            <pc:sldMk cId="2499478442" sldId="425"/>
            <ac:spMk id="9" creationId="{EFADBC8D-294D-4832-A9A1-5CC2FA0C5801}"/>
          </ac:spMkLst>
        </pc:spChg>
      </pc:sldChg>
      <pc:sldChg chg="ord">
        <pc:chgData name="Jenei, Kinga" userId="5918cae6-8b63-4390-bc9f-bdada64faa9d" providerId="ADAL" clId="{7F082AF0-D5B7-9848-8D98-34911442F684}" dt="2024-04-22T11:25:19.432" v="1043" actId="20578"/>
        <pc:sldMkLst>
          <pc:docMk/>
          <pc:sldMk cId="714821220" sldId="484"/>
        </pc:sldMkLst>
      </pc:sldChg>
      <pc:sldChg chg="modSp mod">
        <pc:chgData name="Jenei, Kinga" userId="5918cae6-8b63-4390-bc9f-bdada64faa9d" providerId="ADAL" clId="{7F082AF0-D5B7-9848-8D98-34911442F684}" dt="2024-04-22T09:42:32.373" v="356" actId="20577"/>
        <pc:sldMkLst>
          <pc:docMk/>
          <pc:sldMk cId="1594444555" sldId="485"/>
        </pc:sldMkLst>
        <pc:spChg chg="mod">
          <ac:chgData name="Jenei, Kinga" userId="5918cae6-8b63-4390-bc9f-bdada64faa9d" providerId="ADAL" clId="{7F082AF0-D5B7-9848-8D98-34911442F684}" dt="2024-04-22T09:42:32.373" v="356" actId="20577"/>
          <ac:spMkLst>
            <pc:docMk/>
            <pc:sldMk cId="1594444555" sldId="485"/>
            <ac:spMk id="6" creationId="{28280EFD-605B-4843-8D20-931E34B69861}"/>
          </ac:spMkLst>
        </pc:spChg>
      </pc:sldChg>
      <pc:sldChg chg="ord">
        <pc:chgData name="Jenei, Kinga" userId="5918cae6-8b63-4390-bc9f-bdada64faa9d" providerId="ADAL" clId="{7F082AF0-D5B7-9848-8D98-34911442F684}" dt="2024-04-22T11:25:08.002" v="1042" actId="20578"/>
        <pc:sldMkLst>
          <pc:docMk/>
          <pc:sldMk cId="1834423256" sldId="488"/>
        </pc:sldMkLst>
      </pc:sldChg>
      <pc:sldChg chg="addSp modSp mod">
        <pc:chgData name="Jenei, Kinga" userId="5918cae6-8b63-4390-bc9f-bdada64faa9d" providerId="ADAL" clId="{7F082AF0-D5B7-9848-8D98-34911442F684}" dt="2024-04-22T09:41:56.565" v="354" actId="14100"/>
        <pc:sldMkLst>
          <pc:docMk/>
          <pc:sldMk cId="4238959234" sldId="490"/>
        </pc:sldMkLst>
        <pc:picChg chg="mod">
          <ac:chgData name="Jenei, Kinga" userId="5918cae6-8b63-4390-bc9f-bdada64faa9d" providerId="ADAL" clId="{7F082AF0-D5B7-9848-8D98-34911442F684}" dt="2024-04-22T09:41:55.086" v="352" actId="1076"/>
          <ac:picMkLst>
            <pc:docMk/>
            <pc:sldMk cId="4238959234" sldId="490"/>
            <ac:picMk id="4" creationId="{0F4F9588-8298-443A-BE25-741B5A2BB8BD}"/>
          </ac:picMkLst>
        </pc:picChg>
        <pc:picChg chg="add mod">
          <ac:chgData name="Jenei, Kinga" userId="5918cae6-8b63-4390-bc9f-bdada64faa9d" providerId="ADAL" clId="{7F082AF0-D5B7-9848-8D98-34911442F684}" dt="2024-04-22T09:41:56.565" v="354" actId="14100"/>
          <ac:picMkLst>
            <pc:docMk/>
            <pc:sldMk cId="4238959234" sldId="490"/>
            <ac:picMk id="5" creationId="{0FC1771C-D998-D9D8-9D1C-E08C49B8DA32}"/>
          </ac:picMkLst>
        </pc:picChg>
      </pc:sldChg>
      <pc:sldChg chg="modSp mod">
        <pc:chgData name="Jenei, Kinga" userId="5918cae6-8b63-4390-bc9f-bdada64faa9d" providerId="ADAL" clId="{7F082AF0-D5B7-9848-8D98-34911442F684}" dt="2024-04-22T09:55:06.052" v="357" actId="33524"/>
        <pc:sldMkLst>
          <pc:docMk/>
          <pc:sldMk cId="426576816" sldId="494"/>
        </pc:sldMkLst>
        <pc:spChg chg="mod">
          <ac:chgData name="Jenei, Kinga" userId="5918cae6-8b63-4390-bc9f-bdada64faa9d" providerId="ADAL" clId="{7F082AF0-D5B7-9848-8D98-34911442F684}" dt="2024-04-22T09:55:06.052" v="357" actId="33524"/>
          <ac:spMkLst>
            <pc:docMk/>
            <pc:sldMk cId="426576816" sldId="494"/>
            <ac:spMk id="6" creationId="{28280EFD-605B-4843-8D20-931E34B69861}"/>
          </ac:spMkLst>
        </pc:spChg>
      </pc:sldChg>
      <pc:sldChg chg="addSp delSp modSp new mod">
        <pc:chgData name="Jenei, Kinga" userId="5918cae6-8b63-4390-bc9f-bdada64faa9d" providerId="ADAL" clId="{7F082AF0-D5B7-9848-8D98-34911442F684}" dt="2024-04-22T09:32:53.127" v="347" actId="1076"/>
        <pc:sldMkLst>
          <pc:docMk/>
          <pc:sldMk cId="623813834" sldId="498"/>
        </pc:sldMkLst>
        <pc:spChg chg="add mod">
          <ac:chgData name="Jenei, Kinga" userId="5918cae6-8b63-4390-bc9f-bdada64faa9d" providerId="ADAL" clId="{7F082AF0-D5B7-9848-8D98-34911442F684}" dt="2024-04-22T09:25:11.039" v="20"/>
          <ac:spMkLst>
            <pc:docMk/>
            <pc:sldMk cId="623813834" sldId="498"/>
            <ac:spMk id="2" creationId="{10C99CAF-537D-ED54-0257-D0D2748029C6}"/>
          </ac:spMkLst>
        </pc:spChg>
        <pc:spChg chg="add mod">
          <ac:chgData name="Jenei, Kinga" userId="5918cae6-8b63-4390-bc9f-bdada64faa9d" providerId="ADAL" clId="{7F082AF0-D5B7-9848-8D98-34911442F684}" dt="2024-04-22T09:25:11.039" v="20"/>
          <ac:spMkLst>
            <pc:docMk/>
            <pc:sldMk cId="623813834" sldId="498"/>
            <ac:spMk id="3" creationId="{66AD2AFB-EF88-E2A9-0844-90765DAD46D1}"/>
          </ac:spMkLst>
        </pc:spChg>
        <pc:spChg chg="add mod">
          <ac:chgData name="Jenei, Kinga" userId="5918cae6-8b63-4390-bc9f-bdada64faa9d" providerId="ADAL" clId="{7F082AF0-D5B7-9848-8D98-34911442F684}" dt="2024-04-22T09:25:05.034" v="19"/>
          <ac:spMkLst>
            <pc:docMk/>
            <pc:sldMk cId="623813834" sldId="498"/>
            <ac:spMk id="5" creationId="{8B339229-2E1C-7336-D83E-72E5A6E885B6}"/>
          </ac:spMkLst>
        </pc:spChg>
        <pc:spChg chg="add mod">
          <ac:chgData name="Jenei, Kinga" userId="5918cae6-8b63-4390-bc9f-bdada64faa9d" providerId="ADAL" clId="{7F082AF0-D5B7-9848-8D98-34911442F684}" dt="2024-04-22T09:25:11.054" v="21"/>
          <ac:spMkLst>
            <pc:docMk/>
            <pc:sldMk cId="623813834" sldId="498"/>
            <ac:spMk id="7" creationId="{C3DD7FAC-3450-CE13-A362-BA7C1C779FA1}"/>
          </ac:spMkLst>
        </pc:spChg>
        <pc:spChg chg="add mod">
          <ac:chgData name="Jenei, Kinga" userId="5918cae6-8b63-4390-bc9f-bdada64faa9d" providerId="ADAL" clId="{7F082AF0-D5B7-9848-8D98-34911442F684}" dt="2024-04-22T09:25:11.054" v="21"/>
          <ac:spMkLst>
            <pc:docMk/>
            <pc:sldMk cId="623813834" sldId="498"/>
            <ac:spMk id="8" creationId="{E4FE9EA1-AF0A-54F0-A23D-79DD0C5D95ED}"/>
          </ac:spMkLst>
        </pc:spChg>
        <pc:spChg chg="add mod">
          <ac:chgData name="Jenei, Kinga" userId="5918cae6-8b63-4390-bc9f-bdada64faa9d" providerId="ADAL" clId="{7F082AF0-D5B7-9848-8D98-34911442F684}" dt="2024-04-22T09:29:31.807" v="329" actId="20577"/>
          <ac:spMkLst>
            <pc:docMk/>
            <pc:sldMk cId="623813834" sldId="498"/>
            <ac:spMk id="10" creationId="{498A5060-10A9-58B3-B51A-037BADBA6648}"/>
          </ac:spMkLst>
        </pc:spChg>
        <pc:picChg chg="add mod">
          <ac:chgData name="Jenei, Kinga" userId="5918cae6-8b63-4390-bc9f-bdada64faa9d" providerId="ADAL" clId="{7F082AF0-D5B7-9848-8D98-34911442F684}" dt="2024-04-22T09:25:05.034" v="19"/>
          <ac:picMkLst>
            <pc:docMk/>
            <pc:sldMk cId="623813834" sldId="498"/>
            <ac:picMk id="4" creationId="{D0B389C4-7432-96D9-F114-B7FCFB73090E}"/>
          </ac:picMkLst>
        </pc:picChg>
        <pc:picChg chg="add mod">
          <ac:chgData name="Jenei, Kinga" userId="5918cae6-8b63-4390-bc9f-bdada64faa9d" providerId="ADAL" clId="{7F082AF0-D5B7-9848-8D98-34911442F684}" dt="2024-04-22T09:25:05.034" v="19"/>
          <ac:picMkLst>
            <pc:docMk/>
            <pc:sldMk cId="623813834" sldId="498"/>
            <ac:picMk id="6" creationId="{7EBB15FD-958C-A2EC-81A2-FA1DD6DC7CFB}"/>
          </ac:picMkLst>
        </pc:picChg>
        <pc:picChg chg="add mod">
          <ac:chgData name="Jenei, Kinga" userId="5918cae6-8b63-4390-bc9f-bdada64faa9d" providerId="ADAL" clId="{7F082AF0-D5B7-9848-8D98-34911442F684}" dt="2024-04-22T09:25:11.054" v="21"/>
          <ac:picMkLst>
            <pc:docMk/>
            <pc:sldMk cId="623813834" sldId="498"/>
            <ac:picMk id="9" creationId="{38EE52A9-EAD2-C704-96DB-2CD91BEE4906}"/>
          </ac:picMkLst>
        </pc:picChg>
        <pc:picChg chg="add del mod">
          <ac:chgData name="Jenei, Kinga" userId="5918cae6-8b63-4390-bc9f-bdada64faa9d" providerId="ADAL" clId="{7F082AF0-D5B7-9848-8D98-34911442F684}" dt="2024-04-22T09:25:31.413" v="22" actId="478"/>
          <ac:picMkLst>
            <pc:docMk/>
            <pc:sldMk cId="623813834" sldId="498"/>
            <ac:picMk id="11" creationId="{B67B2E6D-B7C8-10E4-60AC-109C2C075D06}"/>
          </ac:picMkLst>
        </pc:picChg>
        <pc:picChg chg="add del mod">
          <ac:chgData name="Jenei, Kinga" userId="5918cae6-8b63-4390-bc9f-bdada64faa9d" providerId="ADAL" clId="{7F082AF0-D5B7-9848-8D98-34911442F684}" dt="2024-04-22T09:31:50.930" v="332" actId="478"/>
          <ac:picMkLst>
            <pc:docMk/>
            <pc:sldMk cId="623813834" sldId="498"/>
            <ac:picMk id="12" creationId="{CDD28E3C-DFE2-849F-E497-2151CA8B2C96}"/>
          </ac:picMkLst>
        </pc:picChg>
        <pc:picChg chg="add mod">
          <ac:chgData name="Jenei, Kinga" userId="5918cae6-8b63-4390-bc9f-bdada64faa9d" providerId="ADAL" clId="{7F082AF0-D5B7-9848-8D98-34911442F684}" dt="2024-04-22T09:32:53.127" v="347" actId="1076"/>
          <ac:picMkLst>
            <pc:docMk/>
            <pc:sldMk cId="623813834" sldId="498"/>
            <ac:picMk id="13" creationId="{37CBCE8E-732E-0630-0B11-DE3F1956DFAF}"/>
          </ac:picMkLst>
        </pc:picChg>
        <pc:picChg chg="add mod">
          <ac:chgData name="Jenei, Kinga" userId="5918cae6-8b63-4390-bc9f-bdada64faa9d" providerId="ADAL" clId="{7F082AF0-D5B7-9848-8D98-34911442F684}" dt="2024-04-22T09:32:37.324" v="342" actId="1076"/>
          <ac:picMkLst>
            <pc:docMk/>
            <pc:sldMk cId="623813834" sldId="498"/>
            <ac:picMk id="14" creationId="{5E83D359-A835-83B4-5CD6-0563B08DF5C8}"/>
          </ac:picMkLst>
        </pc:picChg>
      </pc:sldChg>
      <pc:sldChg chg="add del">
        <pc:chgData name="Jenei, Kinga" userId="5918cae6-8b63-4390-bc9f-bdada64faa9d" providerId="ADAL" clId="{7F082AF0-D5B7-9848-8D98-34911442F684}" dt="2024-04-22T09:24:42.952" v="17" actId="2696"/>
        <pc:sldMkLst>
          <pc:docMk/>
          <pc:sldMk cId="2954918728" sldId="498"/>
        </pc:sldMkLst>
      </pc:sldChg>
      <pc:sldChg chg="addSp delSp modSp new mod">
        <pc:chgData name="Jenei, Kinga" userId="5918cae6-8b63-4390-bc9f-bdada64faa9d" providerId="ADAL" clId="{7F082AF0-D5B7-9848-8D98-34911442F684}" dt="2024-04-22T11:18:10.003" v="793" actId="1076"/>
        <pc:sldMkLst>
          <pc:docMk/>
          <pc:sldMk cId="2096986260" sldId="499"/>
        </pc:sldMkLst>
        <pc:spChg chg="add del mod">
          <ac:chgData name="Jenei, Kinga" userId="5918cae6-8b63-4390-bc9f-bdada64faa9d" providerId="ADAL" clId="{7F082AF0-D5B7-9848-8D98-34911442F684}" dt="2024-04-22T11:00:13.915" v="362" actId="22"/>
          <ac:spMkLst>
            <pc:docMk/>
            <pc:sldMk cId="2096986260" sldId="499"/>
            <ac:spMk id="3" creationId="{585C8085-E5BB-67CD-60A1-4CC93A7A02D0}"/>
          </ac:spMkLst>
        </pc:spChg>
        <pc:spChg chg="add mod">
          <ac:chgData name="Jenei, Kinga" userId="5918cae6-8b63-4390-bc9f-bdada64faa9d" providerId="ADAL" clId="{7F082AF0-D5B7-9848-8D98-34911442F684}" dt="2024-04-22T11:00:23.952" v="364"/>
          <ac:spMkLst>
            <pc:docMk/>
            <pc:sldMk cId="2096986260" sldId="499"/>
            <ac:spMk id="4" creationId="{40BA630F-C1CB-C679-5BAA-A2B6D1F9B46D}"/>
          </ac:spMkLst>
        </pc:spChg>
        <pc:spChg chg="add mod">
          <ac:chgData name="Jenei, Kinga" userId="5918cae6-8b63-4390-bc9f-bdada64faa9d" providerId="ADAL" clId="{7F082AF0-D5B7-9848-8D98-34911442F684}" dt="2024-04-22T11:00:23.952" v="364"/>
          <ac:spMkLst>
            <pc:docMk/>
            <pc:sldMk cId="2096986260" sldId="499"/>
            <ac:spMk id="5" creationId="{B9AEE3D1-C6B5-7B61-59F1-83139031A5D5}"/>
          </ac:spMkLst>
        </pc:spChg>
        <pc:spChg chg="add mod">
          <ac:chgData name="Jenei, Kinga" userId="5918cae6-8b63-4390-bc9f-bdada64faa9d" providerId="ADAL" clId="{7F082AF0-D5B7-9848-8D98-34911442F684}" dt="2024-04-22T11:00:18.948" v="363"/>
          <ac:spMkLst>
            <pc:docMk/>
            <pc:sldMk cId="2096986260" sldId="499"/>
            <ac:spMk id="7" creationId="{8BFDE1A3-E9F1-24F2-A95D-B024D4FFC72A}"/>
          </ac:spMkLst>
        </pc:spChg>
        <pc:spChg chg="add mod">
          <ac:chgData name="Jenei, Kinga" userId="5918cae6-8b63-4390-bc9f-bdada64faa9d" providerId="ADAL" clId="{7F082AF0-D5B7-9848-8D98-34911442F684}" dt="2024-04-22T11:00:56.985" v="392" actId="20577"/>
          <ac:spMkLst>
            <pc:docMk/>
            <pc:sldMk cId="2096986260" sldId="499"/>
            <ac:spMk id="10" creationId="{9B1025D6-A166-54A1-C208-C96B2ED57788}"/>
          </ac:spMkLst>
        </pc:spChg>
        <pc:spChg chg="add mod">
          <ac:chgData name="Jenei, Kinga" userId="5918cae6-8b63-4390-bc9f-bdada64faa9d" providerId="ADAL" clId="{7F082AF0-D5B7-9848-8D98-34911442F684}" dt="2024-04-22T11:00:23.968" v="365"/>
          <ac:spMkLst>
            <pc:docMk/>
            <pc:sldMk cId="2096986260" sldId="499"/>
            <ac:spMk id="11" creationId="{2DC6E0BC-B7D9-D660-BFB5-50D1559B1250}"/>
          </ac:spMkLst>
        </pc:spChg>
        <pc:spChg chg="add mod">
          <ac:chgData name="Jenei, Kinga" userId="5918cae6-8b63-4390-bc9f-bdada64faa9d" providerId="ADAL" clId="{7F082AF0-D5B7-9848-8D98-34911442F684}" dt="2024-04-22T11:10:59.366" v="783" actId="20577"/>
          <ac:spMkLst>
            <pc:docMk/>
            <pc:sldMk cId="2096986260" sldId="499"/>
            <ac:spMk id="13" creationId="{71E6C5F5-7005-6243-75BA-39BE899D002C}"/>
          </ac:spMkLst>
        </pc:spChg>
        <pc:picChg chg="add mod">
          <ac:chgData name="Jenei, Kinga" userId="5918cae6-8b63-4390-bc9f-bdada64faa9d" providerId="ADAL" clId="{7F082AF0-D5B7-9848-8D98-34911442F684}" dt="2024-04-22T11:00:18.948" v="363"/>
          <ac:picMkLst>
            <pc:docMk/>
            <pc:sldMk cId="2096986260" sldId="499"/>
            <ac:picMk id="6" creationId="{9C325017-1DDF-E08B-CBA6-52279B6D6CC5}"/>
          </ac:picMkLst>
        </pc:picChg>
        <pc:picChg chg="add mod">
          <ac:chgData name="Jenei, Kinga" userId="5918cae6-8b63-4390-bc9f-bdada64faa9d" providerId="ADAL" clId="{7F082AF0-D5B7-9848-8D98-34911442F684}" dt="2024-04-22T11:00:18.948" v="363"/>
          <ac:picMkLst>
            <pc:docMk/>
            <pc:sldMk cId="2096986260" sldId="499"/>
            <ac:picMk id="8" creationId="{22D7B6DE-2BF0-28BE-5328-4071B5D4CFFA}"/>
          </ac:picMkLst>
        </pc:picChg>
        <pc:picChg chg="add mod">
          <ac:chgData name="Jenei, Kinga" userId="5918cae6-8b63-4390-bc9f-bdada64faa9d" providerId="ADAL" clId="{7F082AF0-D5B7-9848-8D98-34911442F684}" dt="2024-04-22T11:00:18.948" v="363"/>
          <ac:picMkLst>
            <pc:docMk/>
            <pc:sldMk cId="2096986260" sldId="499"/>
            <ac:picMk id="9" creationId="{9AE3D14A-60CB-5F8C-8429-073C8B5297EF}"/>
          </ac:picMkLst>
        </pc:picChg>
        <pc:picChg chg="add mod">
          <ac:chgData name="Jenei, Kinga" userId="5918cae6-8b63-4390-bc9f-bdada64faa9d" providerId="ADAL" clId="{7F082AF0-D5B7-9848-8D98-34911442F684}" dt="2024-04-22T11:00:23.968" v="365"/>
          <ac:picMkLst>
            <pc:docMk/>
            <pc:sldMk cId="2096986260" sldId="499"/>
            <ac:picMk id="12" creationId="{FF042F5E-8F67-00B1-622C-779655249EFD}"/>
          </ac:picMkLst>
        </pc:picChg>
        <pc:picChg chg="add del mod">
          <ac:chgData name="Jenei, Kinga" userId="5918cae6-8b63-4390-bc9f-bdada64faa9d" providerId="ADAL" clId="{7F082AF0-D5B7-9848-8D98-34911442F684}" dt="2024-04-22T11:00:38.107" v="371" actId="478"/>
          <ac:picMkLst>
            <pc:docMk/>
            <pc:sldMk cId="2096986260" sldId="499"/>
            <ac:picMk id="14" creationId="{B7D04A51-5FDB-E596-EDA2-2D6A9131E3FF}"/>
          </ac:picMkLst>
        </pc:picChg>
        <pc:picChg chg="add del mod">
          <ac:chgData name="Jenei, Kinga" userId="5918cae6-8b63-4390-bc9f-bdada64faa9d" providerId="ADAL" clId="{7F082AF0-D5B7-9848-8D98-34911442F684}" dt="2024-04-22T11:00:38.953" v="372" actId="478"/>
          <ac:picMkLst>
            <pc:docMk/>
            <pc:sldMk cId="2096986260" sldId="499"/>
            <ac:picMk id="15" creationId="{A063FE76-578D-FA30-6532-FD06EFC6F8BD}"/>
          </ac:picMkLst>
        </pc:picChg>
        <pc:picChg chg="add mod">
          <ac:chgData name="Jenei, Kinga" userId="5918cae6-8b63-4390-bc9f-bdada64faa9d" providerId="ADAL" clId="{7F082AF0-D5B7-9848-8D98-34911442F684}" dt="2024-04-22T11:18:10.003" v="793" actId="1076"/>
          <ac:picMkLst>
            <pc:docMk/>
            <pc:sldMk cId="2096986260" sldId="499"/>
            <ac:picMk id="16" creationId="{EEB938D0-88FE-A52A-7AE5-9DA4C12F73A2}"/>
          </ac:picMkLst>
        </pc:picChg>
        <pc:picChg chg="add mod">
          <ac:chgData name="Jenei, Kinga" userId="5918cae6-8b63-4390-bc9f-bdada64faa9d" providerId="ADAL" clId="{7F082AF0-D5B7-9848-8D98-34911442F684}" dt="2024-04-22T11:18:08.829" v="792" actId="1076"/>
          <ac:picMkLst>
            <pc:docMk/>
            <pc:sldMk cId="2096986260" sldId="499"/>
            <ac:picMk id="17" creationId="{B4D86535-0012-C440-A846-EB2EA50476EB}"/>
          </ac:picMkLst>
        </pc:picChg>
      </pc:sldChg>
      <pc:sldChg chg="add del">
        <pc:chgData name="Jenei, Kinga" userId="5918cae6-8b63-4390-bc9f-bdada64faa9d" providerId="ADAL" clId="{7F082AF0-D5B7-9848-8D98-34911442F684}" dt="2024-04-22T11:00:41.198" v="373" actId="2696"/>
        <pc:sldMkLst>
          <pc:docMk/>
          <pc:sldMk cId="2445082917" sldId="500"/>
        </pc:sldMkLst>
      </pc:sldChg>
      <pc:sldChg chg="addSp modSp add mod">
        <pc:chgData name="Jenei, Kinga" userId="5918cae6-8b63-4390-bc9f-bdada64faa9d" providerId="ADAL" clId="{7F082AF0-D5B7-9848-8D98-34911442F684}" dt="2024-04-22T11:24:49.358" v="1041" actId="108"/>
        <pc:sldMkLst>
          <pc:docMk/>
          <pc:sldMk cId="3184207119" sldId="500"/>
        </pc:sldMkLst>
        <pc:spChg chg="mod">
          <ac:chgData name="Jenei, Kinga" userId="5918cae6-8b63-4390-bc9f-bdada64faa9d" providerId="ADAL" clId="{7F082AF0-D5B7-9848-8D98-34911442F684}" dt="2024-04-22T11:18:41.680" v="794"/>
          <ac:spMkLst>
            <pc:docMk/>
            <pc:sldMk cId="3184207119" sldId="500"/>
            <ac:spMk id="10" creationId="{9B1025D6-A166-54A1-C208-C96B2ED57788}"/>
          </ac:spMkLst>
        </pc:spChg>
        <pc:spChg chg="mod">
          <ac:chgData name="Jenei, Kinga" userId="5918cae6-8b63-4390-bc9f-bdada64faa9d" providerId="ADAL" clId="{7F082AF0-D5B7-9848-8D98-34911442F684}" dt="2024-04-22T11:24:49.358" v="1041" actId="108"/>
          <ac:spMkLst>
            <pc:docMk/>
            <pc:sldMk cId="3184207119" sldId="500"/>
            <ac:spMk id="13" creationId="{71E6C5F5-7005-6243-75BA-39BE899D002C}"/>
          </ac:spMkLst>
        </pc:spChg>
        <pc:picChg chg="add mod">
          <ac:chgData name="Jenei, Kinga" userId="5918cae6-8b63-4390-bc9f-bdada64faa9d" providerId="ADAL" clId="{7F082AF0-D5B7-9848-8D98-34911442F684}" dt="2024-04-22T11:22:39.608" v="1004" actId="1076"/>
          <ac:picMkLst>
            <pc:docMk/>
            <pc:sldMk cId="3184207119" sldId="500"/>
            <ac:picMk id="2" creationId="{5F0B5351-29E5-666C-E3FB-0AA318C57860}"/>
          </ac:picMkLst>
        </pc:picChg>
        <pc:picChg chg="add mod">
          <ac:chgData name="Jenei, Kinga" userId="5918cae6-8b63-4390-bc9f-bdada64faa9d" providerId="ADAL" clId="{7F082AF0-D5B7-9848-8D98-34911442F684}" dt="2024-04-22T11:22:39.608" v="1004" actId="1076"/>
          <ac:picMkLst>
            <pc:docMk/>
            <pc:sldMk cId="3184207119" sldId="500"/>
            <ac:picMk id="3" creationId="{0929BF1D-FDF8-2434-CA1C-A41CBEB74C68}"/>
          </ac:picMkLst>
        </pc:picChg>
      </pc:sldChg>
      <pc:sldChg chg="modSp add del mod">
        <pc:chgData name="Jenei, Kinga" userId="5918cae6-8b63-4390-bc9f-bdada64faa9d" providerId="ADAL" clId="{7F082AF0-D5B7-9848-8D98-34911442F684}" dt="2024-04-22T11:24:10.327" v="1040" actId="2696"/>
        <pc:sldMkLst>
          <pc:docMk/>
          <pc:sldMk cId="283152012" sldId="501"/>
        </pc:sldMkLst>
        <pc:spChg chg="mod">
          <ac:chgData name="Jenei, Kinga" userId="5918cae6-8b63-4390-bc9f-bdada64faa9d" providerId="ADAL" clId="{7F082AF0-D5B7-9848-8D98-34911442F684}" dt="2024-04-22T11:23:30.798" v="1039" actId="20577"/>
          <ac:spMkLst>
            <pc:docMk/>
            <pc:sldMk cId="283152012" sldId="501"/>
            <ac:spMk id="10" creationId="{9B1025D6-A166-54A1-C208-C96B2ED57788}"/>
          </ac:spMkLst>
        </pc:spChg>
      </pc:sldChg>
      <pc:sldChg chg="add del">
        <pc:chgData name="Jenei, Kinga" userId="5918cae6-8b63-4390-bc9f-bdada64faa9d" providerId="ADAL" clId="{7F082AF0-D5B7-9848-8D98-34911442F684}" dt="2024-04-22T11:00:42.725" v="374" actId="2696"/>
        <pc:sldMkLst>
          <pc:docMk/>
          <pc:sldMk cId="2550002975" sldId="501"/>
        </pc:sldMkLst>
      </pc:sldChg>
      <pc:sldChg chg="addSp delSp modSp add mod">
        <pc:chgData name="Jenei, Kinga" userId="5918cae6-8b63-4390-bc9f-bdada64faa9d" providerId="ADAL" clId="{7F082AF0-D5B7-9848-8D98-34911442F684}" dt="2024-04-22T11:51:27.383" v="1173" actId="1076"/>
        <pc:sldMkLst>
          <pc:docMk/>
          <pc:sldMk cId="3955501737" sldId="501"/>
        </pc:sldMkLst>
        <pc:spChg chg="mod">
          <ac:chgData name="Jenei, Kinga" userId="5918cae6-8b63-4390-bc9f-bdada64faa9d" providerId="ADAL" clId="{7F082AF0-D5B7-9848-8D98-34911442F684}" dt="2024-04-22T11:47:40.353" v="1073" actId="20577"/>
          <ac:spMkLst>
            <pc:docMk/>
            <pc:sldMk cId="3955501737" sldId="501"/>
            <ac:spMk id="10" creationId="{9B1025D6-A166-54A1-C208-C96B2ED57788}"/>
          </ac:spMkLst>
        </pc:spChg>
        <pc:spChg chg="mod">
          <ac:chgData name="Jenei, Kinga" userId="5918cae6-8b63-4390-bc9f-bdada64faa9d" providerId="ADAL" clId="{7F082AF0-D5B7-9848-8D98-34911442F684}" dt="2024-04-22T11:48:14.874" v="1157" actId="20577"/>
          <ac:spMkLst>
            <pc:docMk/>
            <pc:sldMk cId="3955501737" sldId="501"/>
            <ac:spMk id="13" creationId="{71E6C5F5-7005-6243-75BA-39BE899D002C}"/>
          </ac:spMkLst>
        </pc:spChg>
        <pc:picChg chg="del">
          <ac:chgData name="Jenei, Kinga" userId="5918cae6-8b63-4390-bc9f-bdada64faa9d" providerId="ADAL" clId="{7F082AF0-D5B7-9848-8D98-34911442F684}" dt="2024-04-22T11:45:10.639" v="1047" actId="478"/>
          <ac:picMkLst>
            <pc:docMk/>
            <pc:sldMk cId="3955501737" sldId="501"/>
            <ac:picMk id="2" creationId="{5F0B5351-29E5-666C-E3FB-0AA318C57860}"/>
          </ac:picMkLst>
        </pc:picChg>
        <pc:picChg chg="del">
          <ac:chgData name="Jenei, Kinga" userId="5918cae6-8b63-4390-bc9f-bdada64faa9d" providerId="ADAL" clId="{7F082AF0-D5B7-9848-8D98-34911442F684}" dt="2024-04-22T11:45:11.383" v="1048" actId="478"/>
          <ac:picMkLst>
            <pc:docMk/>
            <pc:sldMk cId="3955501737" sldId="501"/>
            <ac:picMk id="3" creationId="{0929BF1D-FDF8-2434-CA1C-A41CBEB74C68}"/>
          </ac:picMkLst>
        </pc:picChg>
        <pc:picChg chg="add mod">
          <ac:chgData name="Jenei, Kinga" userId="5918cae6-8b63-4390-bc9f-bdada64faa9d" providerId="ADAL" clId="{7F082AF0-D5B7-9848-8D98-34911442F684}" dt="2024-04-22T11:49:41.287" v="1163" actId="1076"/>
          <ac:picMkLst>
            <pc:docMk/>
            <pc:sldMk cId="3955501737" sldId="501"/>
            <ac:picMk id="4" creationId="{1656142D-718C-5A65-4F52-D23F24E9F43B}"/>
          </ac:picMkLst>
        </pc:picChg>
        <pc:picChg chg="add mod">
          <ac:chgData name="Jenei, Kinga" userId="5918cae6-8b63-4390-bc9f-bdada64faa9d" providerId="ADAL" clId="{7F082AF0-D5B7-9848-8D98-34911442F684}" dt="2024-04-22T11:50:08.028" v="1169" actId="1076"/>
          <ac:picMkLst>
            <pc:docMk/>
            <pc:sldMk cId="3955501737" sldId="501"/>
            <ac:picMk id="5" creationId="{53FC5575-3E0F-F1BA-872D-CD260AC9F8F2}"/>
          </ac:picMkLst>
        </pc:picChg>
        <pc:picChg chg="add mod">
          <ac:chgData name="Jenei, Kinga" userId="5918cae6-8b63-4390-bc9f-bdada64faa9d" providerId="ADAL" clId="{7F082AF0-D5B7-9848-8D98-34911442F684}" dt="2024-04-22T11:51:27.383" v="1173" actId="1076"/>
          <ac:picMkLst>
            <pc:docMk/>
            <pc:sldMk cId="3955501737" sldId="501"/>
            <ac:picMk id="6" creationId="{45698837-0231-3431-41C5-323BD9111A62}"/>
          </ac:picMkLst>
        </pc:picChg>
      </pc:sldChg>
      <pc:sldChg chg="delSp modSp add mod">
        <pc:chgData name="Jenei, Kinga" userId="5918cae6-8b63-4390-bc9f-bdada64faa9d" providerId="ADAL" clId="{7F082AF0-D5B7-9848-8D98-34911442F684}" dt="2024-04-22T11:59:51.507" v="1811"/>
        <pc:sldMkLst>
          <pc:docMk/>
          <pc:sldMk cId="1287002746" sldId="502"/>
        </pc:sldMkLst>
        <pc:spChg chg="mod">
          <ac:chgData name="Jenei, Kinga" userId="5918cae6-8b63-4390-bc9f-bdada64faa9d" providerId="ADAL" clId="{7F082AF0-D5B7-9848-8D98-34911442F684}" dt="2024-04-22T11:51:55.341" v="1196" actId="20577"/>
          <ac:spMkLst>
            <pc:docMk/>
            <pc:sldMk cId="1287002746" sldId="502"/>
            <ac:spMk id="10" creationId="{9B1025D6-A166-54A1-C208-C96B2ED57788}"/>
          </ac:spMkLst>
        </pc:spChg>
        <pc:spChg chg="mod">
          <ac:chgData name="Jenei, Kinga" userId="5918cae6-8b63-4390-bc9f-bdada64faa9d" providerId="ADAL" clId="{7F082AF0-D5B7-9848-8D98-34911442F684}" dt="2024-04-22T11:59:51.507" v="1811"/>
          <ac:spMkLst>
            <pc:docMk/>
            <pc:sldMk cId="1287002746" sldId="502"/>
            <ac:spMk id="13" creationId="{71E6C5F5-7005-6243-75BA-39BE899D002C}"/>
          </ac:spMkLst>
        </pc:spChg>
        <pc:picChg chg="del">
          <ac:chgData name="Jenei, Kinga" userId="5918cae6-8b63-4390-bc9f-bdada64faa9d" providerId="ADAL" clId="{7F082AF0-D5B7-9848-8D98-34911442F684}" dt="2024-04-22T11:51:56.966" v="1197" actId="478"/>
          <ac:picMkLst>
            <pc:docMk/>
            <pc:sldMk cId="1287002746" sldId="502"/>
            <ac:picMk id="4" creationId="{1656142D-718C-5A65-4F52-D23F24E9F43B}"/>
          </ac:picMkLst>
        </pc:picChg>
        <pc:picChg chg="del">
          <ac:chgData name="Jenei, Kinga" userId="5918cae6-8b63-4390-bc9f-bdada64faa9d" providerId="ADAL" clId="{7F082AF0-D5B7-9848-8D98-34911442F684}" dt="2024-04-22T11:51:57.333" v="1198" actId="478"/>
          <ac:picMkLst>
            <pc:docMk/>
            <pc:sldMk cId="1287002746" sldId="502"/>
            <ac:picMk id="5" creationId="{53FC5575-3E0F-F1BA-872D-CD260AC9F8F2}"/>
          </ac:picMkLst>
        </pc:picChg>
        <pc:picChg chg="del">
          <ac:chgData name="Jenei, Kinga" userId="5918cae6-8b63-4390-bc9f-bdada64faa9d" providerId="ADAL" clId="{7F082AF0-D5B7-9848-8D98-34911442F684}" dt="2024-04-22T11:51:57.710" v="1199" actId="478"/>
          <ac:picMkLst>
            <pc:docMk/>
            <pc:sldMk cId="1287002746" sldId="502"/>
            <ac:picMk id="6" creationId="{45698837-0231-3431-41C5-323BD9111A62}"/>
          </ac:picMkLst>
        </pc:picChg>
      </pc:sldChg>
      <pc:sldChg chg="addSp delSp modSp add mod">
        <pc:chgData name="Jenei, Kinga" userId="5918cae6-8b63-4390-bc9f-bdada64faa9d" providerId="ADAL" clId="{7F082AF0-D5B7-9848-8D98-34911442F684}" dt="2024-04-22T12:02:58.867" v="1832" actId="1076"/>
        <pc:sldMkLst>
          <pc:docMk/>
          <pc:sldMk cId="2163676587" sldId="503"/>
        </pc:sldMkLst>
        <pc:spChg chg="mod">
          <ac:chgData name="Jenei, Kinga" userId="5918cae6-8b63-4390-bc9f-bdada64faa9d" providerId="ADAL" clId="{7F082AF0-D5B7-9848-8D98-34911442F684}" dt="2024-04-22T12:00:31.550" v="1822" actId="20577"/>
          <ac:spMkLst>
            <pc:docMk/>
            <pc:sldMk cId="2163676587" sldId="503"/>
            <ac:spMk id="10" creationId="{9B1025D6-A166-54A1-C208-C96B2ED57788}"/>
          </ac:spMkLst>
        </pc:spChg>
        <pc:spChg chg="del">
          <ac:chgData name="Jenei, Kinga" userId="5918cae6-8b63-4390-bc9f-bdada64faa9d" providerId="ADAL" clId="{7F082AF0-D5B7-9848-8D98-34911442F684}" dt="2024-04-22T12:00:14.490" v="1813" actId="478"/>
          <ac:spMkLst>
            <pc:docMk/>
            <pc:sldMk cId="2163676587" sldId="503"/>
            <ac:spMk id="13" creationId="{71E6C5F5-7005-6243-75BA-39BE899D002C}"/>
          </ac:spMkLst>
        </pc:spChg>
        <pc:picChg chg="add mod">
          <ac:chgData name="Jenei, Kinga" userId="5918cae6-8b63-4390-bc9f-bdada64faa9d" providerId="ADAL" clId="{7F082AF0-D5B7-9848-8D98-34911442F684}" dt="2024-04-22T12:02:07.796" v="1827" actId="1076"/>
          <ac:picMkLst>
            <pc:docMk/>
            <pc:sldMk cId="2163676587" sldId="503"/>
            <ac:picMk id="2" creationId="{4C29FF14-055F-9704-1602-471BB3D6CD28}"/>
          </ac:picMkLst>
        </pc:picChg>
        <pc:picChg chg="add mod">
          <ac:chgData name="Jenei, Kinga" userId="5918cae6-8b63-4390-bc9f-bdada64faa9d" providerId="ADAL" clId="{7F082AF0-D5B7-9848-8D98-34911442F684}" dt="2024-04-22T12:02:58.867" v="1832" actId="1076"/>
          <ac:picMkLst>
            <pc:docMk/>
            <pc:sldMk cId="2163676587" sldId="503"/>
            <ac:picMk id="3" creationId="{94067C2D-2B14-F381-36D5-6173CB618F8B}"/>
          </ac:picMkLst>
        </pc:picChg>
      </pc:sldChg>
    </pc:docChg>
  </pc:docChgLst>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Porter, Mark" userId="b07d94d0-d1a4-45e8-be22-2181e9252090" providerId="ADAL" clId="{AA1B3A52-80F1-40E8-AC8D-4EC89114B99F}"/>
    <pc:docChg chg="custSel delSld modSld sldOrd">
      <pc:chgData name="Porter, Mark" userId="b07d94d0-d1a4-45e8-be22-2181e9252090" providerId="ADAL" clId="{AA1B3A52-80F1-40E8-AC8D-4EC89114B99F}" dt="2021-03-11T11:04:18.407" v="34" actId="313"/>
      <pc:docMkLst>
        <pc:docMk/>
      </pc:docMkLst>
      <pc:sldChg chg="modSp mod">
        <pc:chgData name="Porter, Mark" userId="b07d94d0-d1a4-45e8-be22-2181e9252090" providerId="ADAL" clId="{AA1B3A52-80F1-40E8-AC8D-4EC89114B99F}" dt="2021-03-11T11:04:18.407" v="34" actId="313"/>
        <pc:sldMkLst>
          <pc:docMk/>
          <pc:sldMk cId="2499478442" sldId="425"/>
        </pc:sldMkLst>
        <pc:spChg chg="mod">
          <ac:chgData name="Porter, Mark" userId="b07d94d0-d1a4-45e8-be22-2181e9252090" providerId="ADAL" clId="{AA1B3A52-80F1-40E8-AC8D-4EC89114B99F}" dt="2021-03-11T11:04:18.407" v="34" actId="313"/>
          <ac:spMkLst>
            <pc:docMk/>
            <pc:sldMk cId="2499478442" sldId="425"/>
            <ac:spMk id="9" creationId="{EFADBC8D-294D-4832-A9A1-5CC2FA0C5801}"/>
          </ac:spMkLst>
        </pc:spChg>
      </pc:sldChg>
      <pc:sldChg chg="del ord">
        <pc:chgData name="Porter, Mark" userId="b07d94d0-d1a4-45e8-be22-2181e9252090" providerId="ADAL" clId="{AA1B3A52-80F1-40E8-AC8D-4EC89114B99F}" dt="2021-03-11T11:03:49.359" v="11" actId="2696"/>
        <pc:sldMkLst>
          <pc:docMk/>
          <pc:sldMk cId="3596002856" sldId="464"/>
        </pc:sldMkLst>
      </pc:sldChg>
      <pc:sldChg chg="del">
        <pc:chgData name="Porter, Mark" userId="b07d94d0-d1a4-45e8-be22-2181e9252090" providerId="ADAL" clId="{AA1B3A52-80F1-40E8-AC8D-4EC89114B99F}" dt="2021-03-11T11:02:05.307" v="0" actId="2696"/>
        <pc:sldMkLst>
          <pc:docMk/>
          <pc:sldMk cId="4212107188" sldId="477"/>
        </pc:sldMkLst>
      </pc:sldChg>
      <pc:sldChg chg="del">
        <pc:chgData name="Porter, Mark" userId="b07d94d0-d1a4-45e8-be22-2181e9252090" providerId="ADAL" clId="{AA1B3A52-80F1-40E8-AC8D-4EC89114B99F}" dt="2021-03-11T11:03:49.359" v="11" actId="2696"/>
        <pc:sldMkLst>
          <pc:docMk/>
          <pc:sldMk cId="2327829" sldId="479"/>
        </pc:sldMkLst>
      </pc:sldChg>
      <pc:sldChg chg="del">
        <pc:chgData name="Porter, Mark" userId="b07d94d0-d1a4-45e8-be22-2181e9252090" providerId="ADAL" clId="{AA1B3A52-80F1-40E8-AC8D-4EC89114B99F}" dt="2021-03-11T11:02:46.759" v="1" actId="2696"/>
        <pc:sldMkLst>
          <pc:docMk/>
          <pc:sldMk cId="839133787" sldId="480"/>
        </pc:sldMkLst>
      </pc:sldChg>
      <pc:sldChg chg="del">
        <pc:chgData name="Porter, Mark" userId="b07d94d0-d1a4-45e8-be22-2181e9252090" providerId="ADAL" clId="{AA1B3A52-80F1-40E8-AC8D-4EC89114B99F}" dt="2021-03-11T11:03:49.359" v="11" actId="2696"/>
        <pc:sldMkLst>
          <pc:docMk/>
          <pc:sldMk cId="2723097667" sldId="481"/>
        </pc:sldMkLst>
      </pc:sldChg>
      <pc:sldChg chg="del">
        <pc:chgData name="Porter, Mark" userId="b07d94d0-d1a4-45e8-be22-2181e9252090" providerId="ADAL" clId="{AA1B3A52-80F1-40E8-AC8D-4EC89114B99F}" dt="2021-03-11T11:03:49.359" v="11" actId="2696"/>
        <pc:sldMkLst>
          <pc:docMk/>
          <pc:sldMk cId="2171732403" sldId="482"/>
        </pc:sldMkLst>
      </pc:sldChg>
      <pc:sldChg chg="modSp mod">
        <pc:chgData name="Porter, Mark" userId="b07d94d0-d1a4-45e8-be22-2181e9252090" providerId="ADAL" clId="{AA1B3A52-80F1-40E8-AC8D-4EC89114B99F}" dt="2021-03-11T11:03:12.660" v="8" actId="20577"/>
        <pc:sldMkLst>
          <pc:docMk/>
          <pc:sldMk cId="1834423256" sldId="488"/>
        </pc:sldMkLst>
        <pc:spChg chg="mod">
          <ac:chgData name="Porter, Mark" userId="b07d94d0-d1a4-45e8-be22-2181e9252090" providerId="ADAL" clId="{AA1B3A52-80F1-40E8-AC8D-4EC89114B99F}" dt="2021-03-11T11:03:12.660" v="8" actId="20577"/>
          <ac:spMkLst>
            <pc:docMk/>
            <pc:sldMk cId="1834423256" sldId="488"/>
            <ac:spMk id="2" creationId="{F7DA9A4F-1DFD-49DB-8569-F5AB18BD616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4/22/24</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4/22/24</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85.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85.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Python has many types of errors built-in, and you can also define your own</a:t>
            </a:r>
          </a:p>
          <a:p>
            <a:pPr marL="342900" indent="-342900">
              <a:buFont typeface="Arial"/>
              <a:buChar char="•"/>
            </a:pPr>
            <a:r>
              <a:rPr lang="en-GB" sz="2000" dirty="0">
                <a:solidFill>
                  <a:srgbClr val="000000"/>
                </a:solidFill>
                <a:latin typeface="Arial"/>
                <a:cs typeface="Arial"/>
              </a:rPr>
              <a:t>Most common built-in errors:</a:t>
            </a:r>
          </a:p>
          <a:p>
            <a:pPr marL="800100" lvl="1" indent="-342900">
              <a:buFont typeface="Arial"/>
              <a:buChar char="•"/>
            </a:pPr>
            <a:r>
              <a:rPr lang="en-GB" sz="2000" dirty="0" err="1">
                <a:solidFill>
                  <a:srgbClr val="000000"/>
                </a:solidFill>
                <a:latin typeface="Arial"/>
                <a:cs typeface="Arial"/>
              </a:rPr>
              <a:t>TypeError</a:t>
            </a:r>
            <a:r>
              <a:rPr lang="en-GB" sz="2000" dirty="0">
                <a:solidFill>
                  <a:srgbClr val="000000"/>
                </a:solidFill>
                <a:latin typeface="Arial"/>
                <a:cs typeface="Arial"/>
              </a:rPr>
              <a:t>: when an object is of an incorrect type</a:t>
            </a:r>
          </a:p>
          <a:p>
            <a:pPr marL="800100" lvl="1" indent="-342900">
              <a:buFont typeface="Arial"/>
              <a:buChar char="•"/>
            </a:pPr>
            <a:r>
              <a:rPr lang="en-GB" sz="2000" dirty="0" err="1">
                <a:solidFill>
                  <a:srgbClr val="000000"/>
                </a:solidFill>
                <a:latin typeface="Arial"/>
                <a:cs typeface="Arial"/>
              </a:rPr>
              <a:t>ValueError</a:t>
            </a:r>
            <a:r>
              <a:rPr lang="en-GB" sz="2000" dirty="0">
                <a:solidFill>
                  <a:srgbClr val="000000"/>
                </a:solidFill>
                <a:latin typeface="Arial"/>
                <a:cs typeface="Arial"/>
              </a:rPr>
              <a:t>: when an object has an invalid value</a:t>
            </a:r>
          </a:p>
          <a:p>
            <a:pPr marL="800100" lvl="1" indent="-342900">
              <a:buFont typeface="Arial"/>
              <a:buChar char="•"/>
            </a:pPr>
            <a:r>
              <a:rPr lang="en-GB" sz="2000" dirty="0" err="1">
                <a:solidFill>
                  <a:srgbClr val="000000"/>
                </a:solidFill>
                <a:latin typeface="Arial"/>
                <a:cs typeface="Arial"/>
              </a:rPr>
              <a:t>OSError</a:t>
            </a:r>
            <a:r>
              <a:rPr lang="en-GB" sz="2000" dirty="0">
                <a:solidFill>
                  <a:srgbClr val="000000"/>
                </a:solidFill>
                <a:latin typeface="Arial"/>
                <a:cs typeface="Arial"/>
              </a:rPr>
              <a:t>: when a system operation is invalid</a:t>
            </a:r>
          </a:p>
        </p:txBody>
      </p:sp>
      <p:pic>
        <p:nvPicPr>
          <p:cNvPr id="16" name="Picture 15">
            <a:extLst>
              <a:ext uri="{FF2B5EF4-FFF2-40B4-BE49-F238E27FC236}">
                <a16:creationId xmlns:a16="http://schemas.microsoft.com/office/drawing/2014/main" id="{EEB938D0-88FE-A52A-7AE5-9DA4C12F73A2}"/>
              </a:ext>
            </a:extLst>
          </p:cNvPr>
          <p:cNvPicPr>
            <a:picLocks noChangeAspect="1"/>
          </p:cNvPicPr>
          <p:nvPr/>
        </p:nvPicPr>
        <p:blipFill>
          <a:blip r:embed="rId3"/>
          <a:stretch>
            <a:fillRect/>
          </a:stretch>
        </p:blipFill>
        <p:spPr>
          <a:xfrm>
            <a:off x="487681" y="3251883"/>
            <a:ext cx="3682497" cy="964063"/>
          </a:xfrm>
          <a:prstGeom prst="rect">
            <a:avLst/>
          </a:prstGeom>
        </p:spPr>
      </p:pic>
      <p:pic>
        <p:nvPicPr>
          <p:cNvPr id="17" name="Picture 16">
            <a:extLst>
              <a:ext uri="{FF2B5EF4-FFF2-40B4-BE49-F238E27FC236}">
                <a16:creationId xmlns:a16="http://schemas.microsoft.com/office/drawing/2014/main" id="{B4D86535-0012-C440-A846-EB2EA50476EB}"/>
              </a:ext>
            </a:extLst>
          </p:cNvPr>
          <p:cNvPicPr>
            <a:picLocks noChangeAspect="1"/>
          </p:cNvPicPr>
          <p:nvPr/>
        </p:nvPicPr>
        <p:blipFill>
          <a:blip r:embed="rId4"/>
          <a:stretch>
            <a:fillRect/>
          </a:stretch>
        </p:blipFill>
        <p:spPr>
          <a:xfrm>
            <a:off x="4572000" y="3251883"/>
            <a:ext cx="3883177" cy="1051445"/>
          </a:xfrm>
          <a:prstGeom prst="rect">
            <a:avLst/>
          </a:prstGeom>
        </p:spPr>
      </p:pic>
    </p:spTree>
    <p:extLst>
      <p:ext uri="{BB962C8B-B14F-4D97-AF65-F5344CB8AC3E}">
        <p14:creationId xmlns:p14="http://schemas.microsoft.com/office/powerpoint/2010/main" val="209698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To raise an error, we use the </a:t>
            </a:r>
            <a:r>
              <a:rPr lang="en-GB" sz="2000" dirty="0">
                <a:latin typeface="Consolas" panose="020B0609020204030204" pitchFamily="49" charset="0"/>
                <a:cs typeface="Arial"/>
              </a:rPr>
              <a:t>raise</a:t>
            </a:r>
            <a:r>
              <a:rPr lang="en-GB" sz="2000" dirty="0">
                <a:solidFill>
                  <a:srgbClr val="000000"/>
                </a:solidFill>
                <a:latin typeface="Arial"/>
                <a:cs typeface="Arial"/>
              </a:rPr>
              <a:t> keyword followed by the type of error, with a message passed as the only argument</a:t>
            </a:r>
          </a:p>
          <a:p>
            <a:pPr marL="342900" indent="-342900">
              <a:buFont typeface="Arial"/>
              <a:buChar char="•"/>
            </a:pPr>
            <a:r>
              <a:rPr lang="en-GB" sz="2000" dirty="0">
                <a:solidFill>
                  <a:srgbClr val="000000"/>
                </a:solidFill>
                <a:latin typeface="Arial"/>
                <a:cs typeface="Arial"/>
              </a:rPr>
              <a:t>Raising an error will stop code execution for the entire block</a:t>
            </a:r>
          </a:p>
        </p:txBody>
      </p:sp>
      <p:pic>
        <p:nvPicPr>
          <p:cNvPr id="2" name="Picture 1">
            <a:extLst>
              <a:ext uri="{FF2B5EF4-FFF2-40B4-BE49-F238E27FC236}">
                <a16:creationId xmlns:a16="http://schemas.microsoft.com/office/drawing/2014/main" id="{5F0B5351-29E5-666C-E3FB-0AA318C57860}"/>
              </a:ext>
            </a:extLst>
          </p:cNvPr>
          <p:cNvPicPr>
            <a:picLocks noChangeAspect="1"/>
          </p:cNvPicPr>
          <p:nvPr/>
        </p:nvPicPr>
        <p:blipFill>
          <a:blip r:embed="rId3"/>
          <a:stretch>
            <a:fillRect/>
          </a:stretch>
        </p:blipFill>
        <p:spPr>
          <a:xfrm>
            <a:off x="714375" y="2094961"/>
            <a:ext cx="3191017" cy="883666"/>
          </a:xfrm>
          <a:prstGeom prst="rect">
            <a:avLst/>
          </a:prstGeom>
        </p:spPr>
      </p:pic>
      <p:pic>
        <p:nvPicPr>
          <p:cNvPr id="3" name="Picture 2">
            <a:extLst>
              <a:ext uri="{FF2B5EF4-FFF2-40B4-BE49-F238E27FC236}">
                <a16:creationId xmlns:a16="http://schemas.microsoft.com/office/drawing/2014/main" id="{0929BF1D-FDF8-2434-CA1C-A41CBEB74C68}"/>
              </a:ext>
            </a:extLst>
          </p:cNvPr>
          <p:cNvPicPr>
            <a:picLocks noChangeAspect="1"/>
          </p:cNvPicPr>
          <p:nvPr/>
        </p:nvPicPr>
        <p:blipFill>
          <a:blip r:embed="rId4"/>
          <a:stretch>
            <a:fillRect/>
          </a:stretch>
        </p:blipFill>
        <p:spPr>
          <a:xfrm>
            <a:off x="4184706" y="2094961"/>
            <a:ext cx="4031055" cy="2595664"/>
          </a:xfrm>
          <a:prstGeom prst="rect">
            <a:avLst/>
          </a:prstGeom>
        </p:spPr>
      </p:pic>
    </p:spTree>
    <p:extLst>
      <p:ext uri="{BB962C8B-B14F-4D97-AF65-F5344CB8AC3E}">
        <p14:creationId xmlns:p14="http://schemas.microsoft.com/office/powerpoint/2010/main" val="318420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Aside: Validation helpers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There are many useful functions for validating input</a:t>
            </a:r>
          </a:p>
          <a:p>
            <a:pPr marL="342900" indent="-342900">
              <a:buFont typeface="Arial"/>
              <a:buChar char="•"/>
            </a:pPr>
            <a:r>
              <a:rPr lang="en-GB" sz="2000" dirty="0">
                <a:solidFill>
                  <a:srgbClr val="000000"/>
                </a:solidFill>
                <a:latin typeface="Arial"/>
                <a:cs typeface="Arial"/>
              </a:rPr>
              <a:t>Here we can see a few examples</a:t>
            </a:r>
          </a:p>
        </p:txBody>
      </p:sp>
      <p:pic>
        <p:nvPicPr>
          <p:cNvPr id="4" name="Picture 3">
            <a:extLst>
              <a:ext uri="{FF2B5EF4-FFF2-40B4-BE49-F238E27FC236}">
                <a16:creationId xmlns:a16="http://schemas.microsoft.com/office/drawing/2014/main" id="{1656142D-718C-5A65-4F52-D23F24E9F43B}"/>
              </a:ext>
            </a:extLst>
          </p:cNvPr>
          <p:cNvPicPr>
            <a:picLocks noChangeAspect="1"/>
          </p:cNvPicPr>
          <p:nvPr/>
        </p:nvPicPr>
        <p:blipFill>
          <a:blip r:embed="rId3"/>
          <a:stretch>
            <a:fillRect/>
          </a:stretch>
        </p:blipFill>
        <p:spPr>
          <a:xfrm>
            <a:off x="318375" y="1936824"/>
            <a:ext cx="2699934" cy="1958975"/>
          </a:xfrm>
          <a:prstGeom prst="rect">
            <a:avLst/>
          </a:prstGeom>
        </p:spPr>
      </p:pic>
      <p:pic>
        <p:nvPicPr>
          <p:cNvPr id="5" name="Picture 4">
            <a:extLst>
              <a:ext uri="{FF2B5EF4-FFF2-40B4-BE49-F238E27FC236}">
                <a16:creationId xmlns:a16="http://schemas.microsoft.com/office/drawing/2014/main" id="{53FC5575-3E0F-F1BA-872D-CD260AC9F8F2}"/>
              </a:ext>
            </a:extLst>
          </p:cNvPr>
          <p:cNvPicPr>
            <a:picLocks noChangeAspect="1"/>
          </p:cNvPicPr>
          <p:nvPr/>
        </p:nvPicPr>
        <p:blipFill>
          <a:blip r:embed="rId4"/>
          <a:stretch>
            <a:fillRect/>
          </a:stretch>
        </p:blipFill>
        <p:spPr>
          <a:xfrm>
            <a:off x="3325020" y="1936824"/>
            <a:ext cx="2699934" cy="2538318"/>
          </a:xfrm>
          <a:prstGeom prst="rect">
            <a:avLst/>
          </a:prstGeom>
        </p:spPr>
      </p:pic>
      <p:pic>
        <p:nvPicPr>
          <p:cNvPr id="6" name="Picture 5">
            <a:extLst>
              <a:ext uri="{FF2B5EF4-FFF2-40B4-BE49-F238E27FC236}">
                <a16:creationId xmlns:a16="http://schemas.microsoft.com/office/drawing/2014/main" id="{45698837-0231-3431-41C5-323BD9111A62}"/>
              </a:ext>
            </a:extLst>
          </p:cNvPr>
          <p:cNvPicPr>
            <a:picLocks noChangeAspect="1"/>
          </p:cNvPicPr>
          <p:nvPr/>
        </p:nvPicPr>
        <p:blipFill>
          <a:blip r:embed="rId5"/>
          <a:stretch>
            <a:fillRect/>
          </a:stretch>
        </p:blipFill>
        <p:spPr>
          <a:xfrm>
            <a:off x="6299975" y="1936824"/>
            <a:ext cx="2557024" cy="1666801"/>
          </a:xfrm>
          <a:prstGeom prst="rect">
            <a:avLst/>
          </a:prstGeom>
        </p:spPr>
      </p:pic>
    </p:spTree>
    <p:extLst>
      <p:ext uri="{BB962C8B-B14F-4D97-AF65-F5344CB8AC3E}">
        <p14:creationId xmlns:p14="http://schemas.microsoft.com/office/powerpoint/2010/main" val="3955501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 Puzzles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3" name="Text Placeholder 2">
            <a:extLst>
              <a:ext uri="{FF2B5EF4-FFF2-40B4-BE49-F238E27FC236}">
                <a16:creationId xmlns:a16="http://schemas.microsoft.com/office/drawing/2014/main" id="{71E6C5F5-7005-6243-75BA-39BE899D002C}"/>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Create a function called </a:t>
            </a:r>
            <a:r>
              <a:rPr lang="en-GB" sz="2000" dirty="0" err="1">
                <a:solidFill>
                  <a:srgbClr val="000000"/>
                </a:solidFill>
                <a:latin typeface="Arial"/>
                <a:cs typeface="Arial"/>
              </a:rPr>
              <a:t>print_sentence</a:t>
            </a:r>
            <a:r>
              <a:rPr lang="en-GB" sz="2000" dirty="0">
                <a:solidFill>
                  <a:srgbClr val="000000"/>
                </a:solidFill>
                <a:latin typeface="Arial"/>
                <a:cs typeface="Arial"/>
              </a:rPr>
              <a:t> which accepts a string as a parameter</a:t>
            </a:r>
          </a:p>
          <a:p>
            <a:pPr marL="342900" indent="-342900">
              <a:buFont typeface="Arial"/>
              <a:buChar char="•"/>
            </a:pPr>
            <a:r>
              <a:rPr lang="en-GB" sz="2000" dirty="0">
                <a:solidFill>
                  <a:srgbClr val="000000"/>
                </a:solidFill>
                <a:latin typeface="Arial"/>
                <a:cs typeface="Arial"/>
              </a:rPr>
              <a:t>First, check that the input is a string, and if not, raise a </a:t>
            </a:r>
            <a:r>
              <a:rPr lang="en-GB" sz="2000" dirty="0" err="1">
                <a:solidFill>
                  <a:srgbClr val="000000"/>
                </a:solidFill>
                <a:latin typeface="Arial"/>
                <a:cs typeface="Arial"/>
              </a:rPr>
              <a:t>TypeError</a:t>
            </a:r>
            <a:r>
              <a:rPr lang="en-GB" sz="2000" dirty="0">
                <a:solidFill>
                  <a:srgbClr val="000000"/>
                </a:solidFill>
                <a:latin typeface="Arial"/>
                <a:cs typeface="Arial"/>
              </a:rPr>
              <a:t> with a suitable message</a:t>
            </a:r>
          </a:p>
          <a:p>
            <a:pPr marL="342900" indent="-342900">
              <a:buFont typeface="Arial"/>
              <a:buChar char="•"/>
            </a:pPr>
            <a:r>
              <a:rPr lang="en-GB" sz="2000" dirty="0">
                <a:solidFill>
                  <a:srgbClr val="000000"/>
                </a:solidFill>
                <a:latin typeface="Arial"/>
                <a:cs typeface="Arial"/>
              </a:rPr>
              <a:t>Next, check if the string contains a space character. If not, raise a </a:t>
            </a:r>
            <a:r>
              <a:rPr lang="en-GB" sz="2000" dirty="0" err="1">
                <a:solidFill>
                  <a:srgbClr val="000000"/>
                </a:solidFill>
                <a:latin typeface="Arial"/>
                <a:cs typeface="Arial"/>
              </a:rPr>
              <a:t>ValueError</a:t>
            </a:r>
            <a:endParaRPr lang="en-GB" sz="2000" dirty="0">
              <a:solidFill>
                <a:srgbClr val="000000"/>
              </a:solidFill>
              <a:latin typeface="Arial"/>
              <a:cs typeface="Arial"/>
            </a:endParaRPr>
          </a:p>
          <a:p>
            <a:pPr marL="342900" indent="-342900">
              <a:buFont typeface="Arial"/>
              <a:buChar char="•"/>
            </a:pPr>
            <a:r>
              <a:rPr lang="en-GB" sz="2000" dirty="0">
                <a:solidFill>
                  <a:srgbClr val="000000"/>
                </a:solidFill>
                <a:latin typeface="Arial"/>
                <a:cs typeface="Arial"/>
              </a:rPr>
              <a:t>Finally, if the above two conditions are met, print the string</a:t>
            </a:r>
          </a:p>
          <a:p>
            <a:pPr marL="342900" indent="-342900">
              <a:buFont typeface="Arial"/>
              <a:buChar char="•"/>
            </a:pPr>
            <a:endParaRPr lang="en-GB" sz="2000" dirty="0">
              <a:solidFill>
                <a:srgbClr val="000000"/>
              </a:solidFill>
              <a:latin typeface="Arial"/>
              <a:cs typeface="Arial"/>
            </a:endParaRPr>
          </a:p>
          <a:p>
            <a:pPr marL="342900" indent="-342900">
              <a:buFont typeface="Arial"/>
              <a:buChar char="•"/>
            </a:pPr>
            <a:r>
              <a:rPr lang="en-GB" sz="2000" dirty="0">
                <a:solidFill>
                  <a:srgbClr val="000000"/>
                </a:solidFill>
                <a:latin typeface="Arial"/>
                <a:cs typeface="Arial"/>
              </a:rPr>
              <a:t>Create a function called </a:t>
            </a:r>
            <a:r>
              <a:rPr lang="en-GB" sz="2000" dirty="0" err="1">
                <a:solidFill>
                  <a:srgbClr val="000000"/>
                </a:solidFill>
                <a:latin typeface="Arial"/>
                <a:cs typeface="Arial"/>
              </a:rPr>
              <a:t>forgiving_doubles</a:t>
            </a:r>
            <a:r>
              <a:rPr lang="en-GB" sz="2000" dirty="0">
                <a:solidFill>
                  <a:srgbClr val="000000"/>
                </a:solidFill>
                <a:latin typeface="Arial"/>
                <a:cs typeface="Arial"/>
              </a:rPr>
              <a:t> which accepts a single parameter</a:t>
            </a:r>
          </a:p>
          <a:p>
            <a:pPr marL="342900" indent="-342900">
              <a:buFont typeface="Arial"/>
              <a:buChar char="•"/>
            </a:pPr>
            <a:r>
              <a:rPr lang="en-GB" sz="2000" dirty="0">
                <a:solidFill>
                  <a:srgbClr val="000000"/>
                </a:solidFill>
                <a:latin typeface="Arial"/>
                <a:cs typeface="Arial"/>
              </a:rPr>
              <a:t>If the number is a numeric string, convert it to an integer and double it. If it is a non-numeric string, raise a </a:t>
            </a:r>
            <a:r>
              <a:rPr lang="en-GB" sz="2000" dirty="0" err="1">
                <a:solidFill>
                  <a:srgbClr val="000000"/>
                </a:solidFill>
                <a:latin typeface="Arial"/>
                <a:cs typeface="Arial"/>
              </a:rPr>
              <a:t>ValueError</a:t>
            </a:r>
            <a:r>
              <a:rPr lang="en-GB" sz="2000" dirty="0">
                <a:solidFill>
                  <a:srgbClr val="000000"/>
                </a:solidFill>
                <a:latin typeface="Arial"/>
                <a:cs typeface="Arial"/>
              </a:rPr>
              <a:t> with a suitable message</a:t>
            </a:r>
          </a:p>
        </p:txBody>
      </p:sp>
    </p:spTree>
    <p:extLst>
      <p:ext uri="{BB962C8B-B14F-4D97-AF65-F5344CB8AC3E}">
        <p14:creationId xmlns:p14="http://schemas.microsoft.com/office/powerpoint/2010/main" val="1287002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1025D6-A166-54A1-C208-C96B2ED57788}"/>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Raising Errors Solutions</a:t>
            </a:r>
          </a:p>
        </p:txBody>
      </p:sp>
      <p:sp>
        <p:nvSpPr>
          <p:cNvPr id="11" name="Slide Number Placeholder 2">
            <a:extLst>
              <a:ext uri="{FF2B5EF4-FFF2-40B4-BE49-F238E27FC236}">
                <a16:creationId xmlns:a16="http://schemas.microsoft.com/office/drawing/2014/main" id="{2DC6E0BC-B7D9-D660-BFB5-50D1559B1250}"/>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12" name="Picture 11">
            <a:extLst>
              <a:ext uri="{FF2B5EF4-FFF2-40B4-BE49-F238E27FC236}">
                <a16:creationId xmlns:a16="http://schemas.microsoft.com/office/drawing/2014/main" id="{FF042F5E-8F67-00B1-622C-779655249EFD}"/>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 name="Picture 1">
            <a:extLst>
              <a:ext uri="{FF2B5EF4-FFF2-40B4-BE49-F238E27FC236}">
                <a16:creationId xmlns:a16="http://schemas.microsoft.com/office/drawing/2014/main" id="{4C29FF14-055F-9704-1602-471BB3D6CD28}"/>
              </a:ext>
            </a:extLst>
          </p:cNvPr>
          <p:cNvPicPr>
            <a:picLocks noChangeAspect="1"/>
          </p:cNvPicPr>
          <p:nvPr/>
        </p:nvPicPr>
        <p:blipFill>
          <a:blip r:embed="rId3"/>
          <a:stretch>
            <a:fillRect/>
          </a:stretch>
        </p:blipFill>
        <p:spPr>
          <a:xfrm>
            <a:off x="318375" y="993700"/>
            <a:ext cx="4623588" cy="1263650"/>
          </a:xfrm>
          <a:prstGeom prst="rect">
            <a:avLst/>
          </a:prstGeom>
        </p:spPr>
      </p:pic>
      <p:pic>
        <p:nvPicPr>
          <p:cNvPr id="3" name="Picture 2">
            <a:extLst>
              <a:ext uri="{FF2B5EF4-FFF2-40B4-BE49-F238E27FC236}">
                <a16:creationId xmlns:a16="http://schemas.microsoft.com/office/drawing/2014/main" id="{94067C2D-2B14-F381-36D5-6173CB618F8B}"/>
              </a:ext>
            </a:extLst>
          </p:cNvPr>
          <p:cNvPicPr>
            <a:picLocks noChangeAspect="1"/>
          </p:cNvPicPr>
          <p:nvPr/>
        </p:nvPicPr>
        <p:blipFill>
          <a:blip r:embed="rId4"/>
          <a:stretch>
            <a:fillRect/>
          </a:stretch>
        </p:blipFill>
        <p:spPr>
          <a:xfrm>
            <a:off x="3822700" y="2703096"/>
            <a:ext cx="4623588" cy="1446704"/>
          </a:xfrm>
          <a:prstGeom prst="rect">
            <a:avLst/>
          </a:prstGeom>
        </p:spPr>
      </p:pic>
    </p:spTree>
    <p:extLst>
      <p:ext uri="{BB962C8B-B14F-4D97-AF65-F5344CB8AC3E}">
        <p14:creationId xmlns:p14="http://schemas.microsoft.com/office/powerpoint/2010/main" val="216367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Raising errors</a:t>
            </a:r>
          </a:p>
          <a:p>
            <a:pPr marL="342900" indent="-342900">
              <a:buFont typeface="Arial"/>
              <a:buChar char="•"/>
            </a:pPr>
            <a:r>
              <a:rPr lang="en-GB" sz="2000" dirty="0">
                <a:latin typeface="Arial"/>
                <a:cs typeface="Arial"/>
              </a:rPr>
              <a:t>Built-in packages/modules</a:t>
            </a:r>
          </a:p>
        </p:txBody>
      </p:sp>
    </p:spTree>
    <p:extLst>
      <p:ext uri="{BB962C8B-B14F-4D97-AF65-F5344CB8AC3E}">
        <p14:creationId xmlns:p14="http://schemas.microsoft.com/office/powerpoint/2010/main" val="2499478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25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3DD7FAC-3450-CE13-A362-BA7C1C779FA1}"/>
              </a:ext>
            </a:extLst>
          </p:cNvPr>
          <p:cNvSpPr txBox="1">
            <a:spLocks/>
          </p:cNvSpPr>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sz="2400" b="1" kern="1200" baseline="0">
                <a:solidFill>
                  <a:srgbClr val="830051"/>
                </a:solidFill>
                <a:latin typeface="Arial" pitchFamily="34" charset="0"/>
                <a:ea typeface="+mj-ea"/>
                <a:cs typeface="Arial"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a:ln>
                  <a:noFill/>
                </a:ln>
                <a:solidFill>
                  <a:srgbClr val="830051"/>
                </a:solidFill>
                <a:effectLst/>
                <a:uLnTx/>
                <a:uFillTx/>
                <a:latin typeface="Arial" pitchFamily="34" charset="0"/>
                <a:ea typeface="+mj-ea"/>
                <a:cs typeface="Arial" pitchFamily="34" charset="0"/>
              </a:rPr>
              <a:t>Reading From a Text File</a:t>
            </a:r>
          </a:p>
        </p:txBody>
      </p:sp>
      <p:sp>
        <p:nvSpPr>
          <p:cNvPr id="8" name="Slide Number Placeholder 2">
            <a:extLst>
              <a:ext uri="{FF2B5EF4-FFF2-40B4-BE49-F238E27FC236}">
                <a16:creationId xmlns:a16="http://schemas.microsoft.com/office/drawing/2014/main" id="{E4FE9EA1-AF0A-54F0-A23D-79DD0C5D95ED}"/>
              </a:ext>
            </a:extLst>
          </p:cNvPr>
          <p:cNvSpPr txBox="1">
            <a:spLocks/>
          </p:cNvSpPr>
          <p:nvPr/>
        </p:nvSpPr>
        <p:spPr>
          <a:xfrm>
            <a:off x="318375" y="4846754"/>
            <a:ext cx="396000" cy="162000"/>
          </a:xfrm>
          <a:prstGeom prst="rect">
            <a:avLst/>
          </a:prstGeom>
        </p:spPr>
        <p:txBody>
          <a:bodyPr vert="horz" lIns="0" tIns="0" rIns="0" bIns="0" rtlCol="0" anchor="t" anchorCtr="0"/>
          <a:lstStyle>
            <a:defPPr>
              <a:defRPr lang="en-US"/>
            </a:defPPr>
            <a:lvl1pPr marL="0" algn="l" defTabSz="457200" rtl="0" eaLnBrk="1" latinLnBrk="0" hangingPunct="1">
              <a:defRPr sz="800" b="1"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3C4F54F3-C349-4609-AFEE-01462D5C7942}" type="slidenum">
              <a:rPr kumimoji="0" lang="en-GB" sz="800" b="1" i="0" u="none" strike="noStrike" kern="1200" cap="none" spc="0" normalizeH="0" baseline="0" noProof="0" smtClean="0">
                <a:ln>
                  <a:noFill/>
                </a:ln>
                <a:solidFill>
                  <a:srgbClr val="000000"/>
                </a:solidFill>
                <a:effectLst/>
                <a:uLnTx/>
                <a:uFillTx/>
                <a:latin typeface="Arial" pitchFamily="34" charset="0"/>
                <a:ea typeface="+mn-ea"/>
                <a:cs typeface="Arial"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5</a:t>
            </a:fld>
            <a:endParaRPr kumimoji="0" lang="en-GB" sz="800" b="1" i="0" u="none" strike="noStrike" kern="1200" cap="none" spc="0" normalizeH="0" baseline="0" noProof="0">
              <a:ln>
                <a:noFill/>
              </a:ln>
              <a:solidFill>
                <a:srgbClr val="000000"/>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38EE52A9-EAD2-C704-96DB-2CD91BEE4906}"/>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10" name="Text Placeholder 2">
            <a:extLst>
              <a:ext uri="{FF2B5EF4-FFF2-40B4-BE49-F238E27FC236}">
                <a16:creationId xmlns:a16="http://schemas.microsoft.com/office/drawing/2014/main" id="{498A5060-10A9-58B3-B51A-037BADBA6648}"/>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solidFill>
                  <a:srgbClr val="000000"/>
                </a:solidFill>
                <a:latin typeface="Arial"/>
                <a:cs typeface="Arial"/>
              </a:rPr>
              <a:t>You may recall that we said you don’t have to use print if you only want to print one output of a cell</a:t>
            </a:r>
          </a:p>
          <a:p>
            <a:pPr marL="342900" indent="-342900">
              <a:buFont typeface="Arial"/>
              <a:buChar char="•"/>
            </a:pPr>
            <a:r>
              <a:rPr lang="en-GB" sz="2000" dirty="0">
                <a:solidFill>
                  <a:srgbClr val="000000"/>
                </a:solidFill>
                <a:latin typeface="Arial"/>
                <a:cs typeface="Arial"/>
              </a:rPr>
              <a:t>However, while typing a variable name will print it exactly, the print function does a bit of tidying first</a:t>
            </a:r>
          </a:p>
          <a:p>
            <a:pPr marL="342900" indent="-342900">
              <a:buFont typeface="Arial"/>
              <a:buChar char="•"/>
            </a:pPr>
            <a:r>
              <a:rPr lang="en-GB" sz="2000" dirty="0">
                <a:solidFill>
                  <a:srgbClr val="000000"/>
                </a:solidFill>
                <a:latin typeface="Arial"/>
                <a:cs typeface="Arial"/>
              </a:rPr>
              <a:t>The most important change is that it evaluates special text characters</a:t>
            </a:r>
          </a:p>
        </p:txBody>
      </p:sp>
      <p:pic>
        <p:nvPicPr>
          <p:cNvPr id="13" name="Picture 12">
            <a:extLst>
              <a:ext uri="{FF2B5EF4-FFF2-40B4-BE49-F238E27FC236}">
                <a16:creationId xmlns:a16="http://schemas.microsoft.com/office/drawing/2014/main" id="{37CBCE8E-732E-0630-0B11-DE3F1956DFAF}"/>
              </a:ext>
            </a:extLst>
          </p:cNvPr>
          <p:cNvPicPr>
            <a:picLocks noChangeAspect="1"/>
          </p:cNvPicPr>
          <p:nvPr/>
        </p:nvPicPr>
        <p:blipFill>
          <a:blip r:embed="rId3"/>
          <a:stretch>
            <a:fillRect/>
          </a:stretch>
        </p:blipFill>
        <p:spPr>
          <a:xfrm>
            <a:off x="187121" y="2985426"/>
            <a:ext cx="5192493" cy="658594"/>
          </a:xfrm>
          <a:prstGeom prst="rect">
            <a:avLst/>
          </a:prstGeom>
        </p:spPr>
      </p:pic>
      <p:pic>
        <p:nvPicPr>
          <p:cNvPr id="14" name="Picture 13">
            <a:extLst>
              <a:ext uri="{FF2B5EF4-FFF2-40B4-BE49-F238E27FC236}">
                <a16:creationId xmlns:a16="http://schemas.microsoft.com/office/drawing/2014/main" id="{5E83D359-A835-83B4-5CD6-0563B08DF5C8}"/>
              </a:ext>
            </a:extLst>
          </p:cNvPr>
          <p:cNvPicPr>
            <a:picLocks noChangeAspect="1"/>
          </p:cNvPicPr>
          <p:nvPr/>
        </p:nvPicPr>
        <p:blipFill>
          <a:blip r:embed="rId4"/>
          <a:stretch>
            <a:fillRect/>
          </a:stretch>
        </p:blipFill>
        <p:spPr>
          <a:xfrm>
            <a:off x="5504162" y="2985426"/>
            <a:ext cx="3402777" cy="1111267"/>
          </a:xfrm>
          <a:prstGeom prst="rect">
            <a:avLst/>
          </a:prstGeom>
        </p:spPr>
      </p:pic>
    </p:spTree>
    <p:extLst>
      <p:ext uri="{BB962C8B-B14F-4D97-AF65-F5344CB8AC3E}">
        <p14:creationId xmlns:p14="http://schemas.microsoft.com/office/powerpoint/2010/main" val="623813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whole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1ee89e71-04cd-405e-9ca3-99e020c1694d" ContentTypeId="0x0101" PreviousValue="false"/>
</file>

<file path=customXml/item4.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Props1.xml><?xml version="1.0" encoding="utf-8"?>
<ds:datastoreItem xmlns:ds="http://schemas.openxmlformats.org/officeDocument/2006/customXml" ds:itemID="{BEBDFA33-3959-412D-BF65-F572B77FF4EC}">
  <ds:schemaRefs>
    <ds:schemaRef ds:uri="http://schemas.microsoft.com/sharepoint/v3/contenttype/forms"/>
  </ds:schemaRefs>
</ds:datastoreItem>
</file>

<file path=customXml/itemProps2.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4.xml><?xml version="1.0" encoding="utf-8"?>
<ds:datastoreItem xmlns:ds="http://schemas.openxmlformats.org/officeDocument/2006/customXml" ds:itemID="{9F6F5FD0-A94F-4E0E-8953-A634089166A9}">
  <ds:schemaRefs>
    <ds:schemaRef ds:uri="44a56295-c29e-4898-8136-a54736c65b82"/>
    <ds:schemaRef ds:uri="http://purl.org/dc/terms/"/>
    <ds:schemaRef ds:uri="9675ef8f-b755-4cd6-a742-8cae3d86c4fe"/>
    <ds:schemaRef ds:uri="http://www.w3.org/XML/1998/namespace"/>
    <ds:schemaRef ds:uri="http://purl.org/dc/elements/1.1/"/>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1525</TotalTime>
  <Words>1144</Words>
  <Application>Microsoft Macintosh PowerPoint</Application>
  <PresentationFormat>On-screen Show (16:9)</PresentationFormat>
  <Paragraphs>130</Paragraphs>
  <Slides>25</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PowerPoint Presentation</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PowerPoint Presentation</vt:lpstr>
      <vt:lpstr>PowerPoint Presentation</vt:lpstr>
      <vt:lpstr>PowerPoint Presentation</vt:lpstr>
      <vt:lpstr>PowerPoint Presentation</vt:lpstr>
      <vt:lpstr>PowerPoint Presentation</vt:lpstr>
      <vt:lpstr>Built-in Modules</vt:lpstr>
      <vt:lpstr>Built-in Modules</vt:lpstr>
      <vt:lpstr>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Jenei, Kinga</cp:lastModifiedBy>
  <cp:revision>64</cp:revision>
  <cp:lastPrinted>2018-03-07T14:46:57Z</cp:lastPrinted>
  <dcterms:created xsi:type="dcterms:W3CDTF">2019-10-30T15:52:02Z</dcterms:created>
  <dcterms:modified xsi:type="dcterms:W3CDTF">2024-04-22T12:03:00Z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